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2443-DDEA-46FD-B974-402BD6CBF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041A4-3FD1-4437-ADF9-4B498CB04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F9B3-675B-4710-8932-4948E80B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A80B3-55E4-41EF-8654-27C371B4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EB332-F990-4C80-BCE0-95B9C2AB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1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8C6B-297A-4B3E-8383-882BC78B5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1AE50-1DCF-4B58-9006-F414C1041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23CD6-2713-414B-A057-BEDD1E91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9F3D-27F0-4972-B784-0B4052D28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97A30-5349-4A76-BF9C-89E16575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8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2C4D9-E531-491C-814D-6817526FB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51701-FC32-422F-A279-96252708F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E40B-17F8-4FD1-83C1-2F00DFCF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49AD6-E94A-4B58-84A5-0CCCB7C8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1214D-C9C7-440B-80B1-C1DA5ACB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72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2BE9-C88C-47CA-BF09-50108FC0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98EFC-A6AB-44C2-8F75-8F30048A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7CA93-7C9B-4804-9A61-C31566BC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64303-1B28-4DDB-A8E4-93860CDA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F5913-C0E7-460C-8F75-72E513A7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3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8B297-FCF2-43BB-9C37-FF1C0BCA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0F840-B6E6-4212-9C3E-F81D2684F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70ACE-F4A7-42F9-AE24-E424D99EC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BBEEB-D5EC-4EA7-ADF6-2221F685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9EA5E-452B-4BFF-B365-6BE309B8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9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E2C3-FA0C-4E06-AB91-DAD08566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6C413-61CA-41C8-A051-CD274D60B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C9FBD-005F-4819-822D-749D8B9D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3172-DF8A-4CE6-9BDB-E9DD4F6C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70217-67B5-4F9A-BD95-0678F951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3FAF0-30F2-4DD4-97EF-47DE1B2A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4597-B604-4AD8-BC1E-8F20F0E9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AE19-306C-4720-84D4-089E7158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C4261-FEFD-4522-B940-67C5FFB31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B8B66-C826-43E8-B241-52141A9F5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E097AB-A8BA-4E0A-AB54-869662F23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43B0F1-E574-4675-BB6E-9510EA06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15F90-6A6C-4122-992D-8BE8342C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23DA3-90AE-4E9E-8472-E3D722A2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D2279-C9B2-4277-9405-B2F36C22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D41BA-05EC-46EB-B0D9-1D25F47B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3DB3F-3658-415B-BBF0-6E59DF90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80CB8-723E-43AA-84C5-E452D9A7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FF823-50B6-4CB7-A3FA-DA0A69A7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EB261-3BFC-407A-AE2F-BEB993739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D3EFE-36C6-416C-846E-6C2DD66C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9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55C1-4F7C-4AB1-8AB5-3103C458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CBE7-CDA3-41BB-A42D-347D87F9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BF3E1-0A91-4028-A945-3D1FA6154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65385-51C6-4A79-9F7C-F7C128B9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F038A-5CA4-489E-AB2F-BEA4E4371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FB8A5-3644-4130-BF26-479641C9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0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CC29-B03A-4D73-8289-8E36A908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B4C49-A182-4A10-8E4B-B4A76974F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912DF-957C-4123-8D90-4BCD7C818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8BFC4-9063-4AD9-821F-740FDB7EF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4D74C-1D3E-469B-B2A6-57E92D4F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BC644-AE2C-4590-BBB7-63F1AE4E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69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D8B92-8058-49F8-85B6-639A37A93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CD252-82B4-43EA-AEF7-3467DE984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6AD5-F7B8-4883-874B-D2858F308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5616-0BA5-4451-83F8-C2C50A3140F6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8EDE4-D85F-4A88-8961-4CA67953C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25CEA-F959-4EFC-B87C-CD465657A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8505-FCF7-4E47-A106-3319BE7D7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6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hlondon.ac.uk/wp-content/uploads/2020/02/SCHOOL-PHILOSOPHY-PROJECT-SELF-CHECK-LIST.pdf" TargetMode="External"/><Relationship Id="rId2" Type="http://schemas.openxmlformats.org/officeDocument/2006/relationships/hyperlink" Target="https://www.nchlondon.ac.uk/study/school-certificate/course-resourc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hlondon.ac.uk/study/school-certificate/exemplar/" TargetMode="External"/><Relationship Id="rId2" Type="http://schemas.openxmlformats.org/officeDocument/2006/relationships/hyperlink" Target="https://www.nchlondon.ac.uk/study/school-certificate/course-outl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J__so98WtdU-cMgMQ6C0bJqWPx47AoL4" TargetMode="External"/><Relationship Id="rId5" Type="http://schemas.openxmlformats.org/officeDocument/2006/relationships/hyperlink" Target="https://www.nchlondon.ac.uk/study/school-certificate/faq/" TargetMode="External"/><Relationship Id="rId4" Type="http://schemas.openxmlformats.org/officeDocument/2006/relationships/hyperlink" Target="https://www.nchlondon.ac.uk/study/school-certificate/assess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3DB3-B690-40B8-916C-A3B544E03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Spectral"/>
              </a:rPr>
              <a:t>School Certificate in Philosophy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6DF37-D9B5-4EE0-85B5-6EF8F55072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pectral"/>
              </a:rPr>
              <a:t>Teacher Training – 18</a:t>
            </a:r>
            <a:r>
              <a:rPr lang="en-GB" baseline="30000" dirty="0">
                <a:latin typeface="Spectral"/>
              </a:rPr>
              <a:t>th</a:t>
            </a:r>
            <a:r>
              <a:rPr lang="en-GB" dirty="0">
                <a:latin typeface="Spectral"/>
              </a:rPr>
              <a:t>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01391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6EFF37-E5D9-4698-9845-475535E42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689" y="756669"/>
            <a:ext cx="72866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5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A21A35-A233-4352-A7F9-BBB1620D1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225" y="840472"/>
            <a:ext cx="76581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1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8758DC-8BA4-4197-8AF4-69E68DD0D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12" y="666750"/>
            <a:ext cx="825817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A42E15-C524-4D68-B65D-B7D956939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14" y="344517"/>
            <a:ext cx="8362950" cy="2276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90BB40-34E4-45DE-B17A-44CACEBE4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23" y="2620992"/>
            <a:ext cx="3543300" cy="3467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5326A9-40F9-470B-91A4-53CB590F6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9504" y="2363817"/>
            <a:ext cx="4133850" cy="3981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3AF13F-BAB0-4598-B9D8-04E3305B7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8881" y="2554317"/>
            <a:ext cx="43624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4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5CD58A-7077-402E-90D5-E174CD0A3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72879"/>
            <a:ext cx="8505825" cy="422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403D6B-A73D-4DF1-A2E1-AE9CC01EE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860" y="3928757"/>
            <a:ext cx="77057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7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99688C-FCEC-4A87-A3E5-6890495CD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990" y="0"/>
            <a:ext cx="8633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8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5F8D-E9D6-407F-AD79-F1919419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pectral"/>
              </a:rPr>
              <a:t>Teaching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45B34-8F36-44A3-931F-3DAD01358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Spectral"/>
              </a:rPr>
              <a:t>Resource links here: </a:t>
            </a:r>
            <a:r>
              <a:rPr lang="en-GB" sz="2000" dirty="0">
                <a:latin typeface="Spectral"/>
                <a:hlinkClick r:id="rId2"/>
              </a:rPr>
              <a:t>https://www.nchlondon.ac.uk/study/school-certificate/course-resources/</a:t>
            </a:r>
            <a:r>
              <a:rPr lang="en-GB" sz="2000" dirty="0">
                <a:latin typeface="Spectral"/>
              </a:rPr>
              <a:t> </a:t>
            </a:r>
          </a:p>
          <a:p>
            <a:r>
              <a:rPr lang="en-GB" sz="2000" dirty="0">
                <a:latin typeface="Spectral"/>
              </a:rPr>
              <a:t>Use the proforma for planning</a:t>
            </a:r>
          </a:p>
          <a:p>
            <a:r>
              <a:rPr lang="en-GB" sz="2000" dirty="0">
                <a:latin typeface="Spectral"/>
              </a:rPr>
              <a:t>Colour coding for group projects</a:t>
            </a:r>
          </a:p>
          <a:p>
            <a:r>
              <a:rPr lang="en-GB" sz="2000" dirty="0">
                <a:latin typeface="Spectral"/>
              </a:rPr>
              <a:t>Recommend a template (Introduction, Research, Discussion, Conclusion, Bibliography)</a:t>
            </a:r>
          </a:p>
          <a:p>
            <a:r>
              <a:rPr lang="en-GB" sz="2000" dirty="0">
                <a:latin typeface="Spectral"/>
              </a:rPr>
              <a:t>Teach research skills</a:t>
            </a:r>
          </a:p>
          <a:p>
            <a:r>
              <a:rPr lang="en-GB" sz="2000" dirty="0">
                <a:latin typeface="Spectral"/>
              </a:rPr>
              <a:t>Set targets</a:t>
            </a:r>
          </a:p>
          <a:p>
            <a:r>
              <a:rPr lang="en-GB" sz="2000" dirty="0">
                <a:latin typeface="Spectral"/>
              </a:rPr>
              <a:t>Use a shared document for commenting on progress</a:t>
            </a:r>
          </a:p>
          <a:p>
            <a:r>
              <a:rPr lang="en-GB" sz="2000" dirty="0">
                <a:latin typeface="Spectral"/>
              </a:rPr>
              <a:t>Encourage students to document progress with practical projects</a:t>
            </a:r>
          </a:p>
          <a:p>
            <a:r>
              <a:rPr lang="en-GB" sz="2000" dirty="0">
                <a:latin typeface="Spectral"/>
              </a:rPr>
              <a:t>Make use of digital tools (e.g. for automatic citations / bibliography building)</a:t>
            </a:r>
          </a:p>
          <a:p>
            <a:r>
              <a:rPr lang="en-GB" sz="2000" dirty="0">
                <a:latin typeface="Spectral"/>
              </a:rPr>
              <a:t>Encourage self-monitoring: </a:t>
            </a:r>
            <a:r>
              <a:rPr lang="en-GB" sz="2000" dirty="0">
                <a:latin typeface="Spectral"/>
                <a:hlinkClick r:id="rId3"/>
              </a:rPr>
              <a:t>https://www.nchlondon.ac.uk/wp-content/uploads/2020/02/SCHOOL-PHILOSOPHY-PROJECT-SELF-CHECK-LIST.pdf</a:t>
            </a:r>
            <a:r>
              <a:rPr lang="en-GB" sz="2000" dirty="0">
                <a:latin typeface="Spectr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250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72149-3FBE-4744-B04E-2C8513E9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pectral"/>
              </a:rPr>
              <a:t>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6B1B-E235-4157-B079-E270514E0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54039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>
                <a:latin typeface="Spectral"/>
              </a:rPr>
              <a:t>Course Outline</a:t>
            </a:r>
          </a:p>
          <a:p>
            <a:pPr marL="0" indent="0">
              <a:buNone/>
            </a:pPr>
            <a:r>
              <a:rPr lang="en-GB" sz="1800" dirty="0">
                <a:latin typeface="Spectral"/>
                <a:hlinkClick r:id="rId2"/>
              </a:rPr>
              <a:t>https://www.nchlondon.ac.uk/study/school-certificate/course-outline/</a:t>
            </a:r>
            <a:r>
              <a:rPr lang="en-GB" sz="1800" dirty="0">
                <a:latin typeface="Spectral"/>
              </a:rPr>
              <a:t> </a:t>
            </a:r>
          </a:p>
          <a:p>
            <a:pPr marL="0" indent="0">
              <a:buNone/>
            </a:pPr>
            <a:endParaRPr lang="en-GB" sz="1800" dirty="0">
              <a:latin typeface="Spectral"/>
            </a:endParaRPr>
          </a:p>
          <a:p>
            <a:pPr marL="0" indent="0">
              <a:buNone/>
            </a:pPr>
            <a:r>
              <a:rPr lang="en-GB" sz="1800" dirty="0">
                <a:latin typeface="Spectral"/>
              </a:rPr>
              <a:t>Exemplar projects</a:t>
            </a:r>
          </a:p>
          <a:p>
            <a:pPr marL="0" indent="0">
              <a:buNone/>
            </a:pPr>
            <a:r>
              <a:rPr lang="en-GB" sz="1800" dirty="0">
                <a:latin typeface="Spectral"/>
                <a:hlinkClick r:id="rId3"/>
              </a:rPr>
              <a:t>https://www.nchlondon.ac.uk/study/school-certificate/exemplar/</a:t>
            </a:r>
            <a:r>
              <a:rPr lang="en-GB" sz="1800" dirty="0">
                <a:latin typeface="Spectral"/>
              </a:rPr>
              <a:t> </a:t>
            </a:r>
          </a:p>
          <a:p>
            <a:pPr marL="0" indent="0">
              <a:buNone/>
            </a:pPr>
            <a:endParaRPr lang="en-GB" sz="1800" dirty="0">
              <a:latin typeface="Spectral"/>
            </a:endParaRPr>
          </a:p>
          <a:p>
            <a:pPr marL="0" indent="0">
              <a:buNone/>
            </a:pPr>
            <a:r>
              <a:rPr lang="en-GB" sz="1800" dirty="0">
                <a:latin typeface="Spectral"/>
              </a:rPr>
              <a:t>Assessment guidance</a:t>
            </a:r>
          </a:p>
          <a:p>
            <a:pPr marL="0" indent="0">
              <a:buNone/>
            </a:pPr>
            <a:r>
              <a:rPr lang="en-GB" sz="1800" dirty="0">
                <a:latin typeface="Spectral"/>
                <a:hlinkClick r:id="rId4"/>
              </a:rPr>
              <a:t>https://www.nchlondon.ac.uk/study/school-certificate/assessment/</a:t>
            </a:r>
            <a:r>
              <a:rPr lang="en-GB" sz="1800" dirty="0">
                <a:latin typeface="Spectral"/>
              </a:rPr>
              <a:t> </a:t>
            </a:r>
          </a:p>
          <a:p>
            <a:pPr marL="0" indent="0">
              <a:buNone/>
            </a:pPr>
            <a:endParaRPr lang="en-GB" sz="1800" dirty="0">
              <a:latin typeface="Spectral"/>
            </a:endParaRPr>
          </a:p>
          <a:p>
            <a:pPr marL="0" indent="0">
              <a:buNone/>
            </a:pPr>
            <a:r>
              <a:rPr lang="en-GB" sz="1800" dirty="0">
                <a:latin typeface="Spectral"/>
              </a:rPr>
              <a:t>FAQs</a:t>
            </a:r>
          </a:p>
          <a:p>
            <a:pPr marL="0" indent="0">
              <a:buNone/>
            </a:pPr>
            <a:r>
              <a:rPr lang="en-GB" sz="1800" dirty="0">
                <a:latin typeface="Spectral"/>
              </a:rPr>
              <a:t> </a:t>
            </a:r>
            <a:r>
              <a:rPr lang="en-GB" sz="1800" dirty="0">
                <a:latin typeface="Spectral"/>
                <a:hlinkClick r:id="rId5"/>
              </a:rPr>
              <a:t>https://www.nchlondon.ac.uk/study/school-certificate/faq/</a:t>
            </a:r>
            <a:r>
              <a:rPr lang="en-GB" sz="1800" dirty="0">
                <a:latin typeface="Spectral"/>
              </a:rPr>
              <a:t> </a:t>
            </a:r>
          </a:p>
          <a:p>
            <a:pPr marL="0" indent="0">
              <a:buNone/>
            </a:pPr>
            <a:endParaRPr lang="en-GB" sz="1800" dirty="0">
              <a:latin typeface="Spectral"/>
            </a:endParaRPr>
          </a:p>
          <a:p>
            <a:pPr marL="0" indent="0">
              <a:buNone/>
            </a:pPr>
            <a:r>
              <a:rPr lang="en-GB" sz="1800" dirty="0">
                <a:latin typeface="Spectral"/>
              </a:rPr>
              <a:t>Philosophy Short Course Playlist</a:t>
            </a:r>
          </a:p>
          <a:p>
            <a:pPr marL="0" indent="0">
              <a:buNone/>
            </a:pPr>
            <a:r>
              <a:rPr lang="en-GB" sz="1800" dirty="0">
                <a:latin typeface="Spectral"/>
                <a:hlinkClick r:id="rId6"/>
              </a:rPr>
              <a:t>https://www.youtube.com/playlist?list=PLJ__so98WtdU-cMgMQ6C0bJqWPx47AoL4</a:t>
            </a:r>
            <a:r>
              <a:rPr lang="en-GB" sz="1800" dirty="0">
                <a:latin typeface="Spectr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87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209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Spectral</vt:lpstr>
      <vt:lpstr>Office Theme</vt:lpstr>
      <vt:lpstr>School Certificate in Philosophy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Teaching Points</vt:lpstr>
      <vt:lpstr>Useful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Certificate in Philosophy</dc:title>
  <dc:creator>TAYLOR, John</dc:creator>
  <cp:lastModifiedBy>TAYLOR, John</cp:lastModifiedBy>
  <cp:revision>6</cp:revision>
  <dcterms:created xsi:type="dcterms:W3CDTF">2020-11-19T14:44:36Z</dcterms:created>
  <dcterms:modified xsi:type="dcterms:W3CDTF">2021-11-18T11:57:03Z</dcterms:modified>
</cp:coreProperties>
</file>